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74" r:id="rId11"/>
    <p:sldId id="313" r:id="rId12"/>
    <p:sldId id="345" r:id="rId13"/>
    <p:sldId id="341" r:id="rId14"/>
    <p:sldId id="348" r:id="rId15"/>
    <p:sldId id="370" r:id="rId16"/>
    <p:sldId id="349" r:id="rId17"/>
    <p:sldId id="328" r:id="rId18"/>
    <p:sldId id="372" r:id="rId19"/>
    <p:sldId id="363" r:id="rId20"/>
    <p:sldId id="326" r:id="rId21"/>
    <p:sldId id="356" r:id="rId22"/>
    <p:sldId id="350" r:id="rId23"/>
    <p:sldId id="322" r:id="rId24"/>
    <p:sldId id="323" r:id="rId25"/>
    <p:sldId id="324" r:id="rId26"/>
    <p:sldId id="365" r:id="rId27"/>
    <p:sldId id="362" r:id="rId28"/>
    <p:sldId id="366" r:id="rId29"/>
    <p:sldId id="371" r:id="rId30"/>
    <p:sldId id="368" r:id="rId31"/>
    <p:sldId id="369" r:id="rId32"/>
    <p:sldId id="376" r:id="rId33"/>
    <p:sldId id="367" r:id="rId34"/>
    <p:sldId id="329" r:id="rId35"/>
    <p:sldId id="364" r:id="rId36"/>
    <p:sldId id="330" r:id="rId37"/>
    <p:sldId id="358" r:id="rId38"/>
    <p:sldId id="373" r:id="rId39"/>
    <p:sldId id="375" r:id="rId40"/>
    <p:sldId id="361" r:id="rId41"/>
    <p:sldId id="339" r:id="rId42"/>
    <p:sldId id="340" r:id="rId43"/>
    <p:sldId id="331" r:id="rId44"/>
    <p:sldId id="334" r:id="rId45"/>
    <p:sldId id="338" r:id="rId46"/>
    <p:sldId id="343" r:id="rId47"/>
    <p:sldId id="344" r:id="rId48"/>
    <p:sldId id="351" r:id="rId49"/>
    <p:sldId id="354" r:id="rId50"/>
    <p:sldId id="357" r:id="rId51"/>
    <p:sldId id="360" r:id="rId52"/>
    <p:sldId id="359" r:id="rId53"/>
    <p:sldId id="352" r:id="rId54"/>
    <p:sldId id="353" r:id="rId55"/>
    <p:sldId id="336" r:id="rId56"/>
    <p:sldId id="337" r:id="rId57"/>
    <p:sldId id="317" r:id="rId58"/>
    <p:sldId id="318" r:id="rId59"/>
    <p:sldId id="311" r:id="rId60"/>
    <p:sldId id="309" r:id="rId61"/>
    <p:sldId id="310" r:id="rId62"/>
    <p:sldId id="308" r:id="rId63"/>
    <p:sldId id="307" r:id="rId64"/>
    <p:sldId id="299" r:id="rId65"/>
    <p:sldId id="306" r:id="rId66"/>
    <p:sldId id="300" r:id="rId67"/>
    <p:sldId id="305" r:id="rId68"/>
    <p:sldId id="301" r:id="rId69"/>
    <p:sldId id="285" r:id="rId70"/>
    <p:sldId id="287" r:id="rId71"/>
    <p:sldId id="294" r:id="rId72"/>
    <p:sldId id="289" r:id="rId73"/>
    <p:sldId id="293" r:id="rId74"/>
    <p:sldId id="295" r:id="rId75"/>
    <p:sldId id="298" r:id="rId76"/>
    <p:sldId id="292" r:id="rId77"/>
    <p:sldId id="291" r:id="rId78"/>
    <p:sldId id="314" r:id="rId79"/>
    <p:sldId id="304" r:id="rId80"/>
    <p:sldId id="283" r:id="rId81"/>
    <p:sldId id="284" r:id="rId82"/>
    <p:sldId id="288" r:id="rId83"/>
    <p:sldId id="276" r:id="rId84"/>
    <p:sldId id="279" r:id="rId85"/>
    <p:sldId id="278" r:id="rId86"/>
    <p:sldId id="280" r:id="rId87"/>
    <p:sldId id="282" r:id="rId88"/>
    <p:sldId id="268" r:id="rId89"/>
    <p:sldId id="267" r:id="rId90"/>
    <p:sldId id="266" r:id="rId91"/>
    <p:sldId id="265" r:id="rId92"/>
    <p:sldId id="258" r:id="rId93"/>
    <p:sldId id="263" r:id="rId94"/>
    <p:sldId id="264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eg"/><Relationship Id="rId7" Type="http://schemas.openxmlformats.org/officeDocument/2006/relationships/image" Target="../media/image2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jpeg"/><Relationship Id="rId5" Type="http://schemas.openxmlformats.org/officeDocument/2006/relationships/image" Target="../media/image236.jpeg"/><Relationship Id="rId4" Type="http://schemas.openxmlformats.org/officeDocument/2006/relationships/image" Target="../media/image23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31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52.png"/><Relationship Id="rId4" Type="http://schemas.openxmlformats.org/officeDocument/2006/relationships/image" Target="../media/image20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6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11" Type="http://schemas.openxmlformats.org/officeDocument/2006/relationships/image" Target="../media/image260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26" Type="http://schemas.openxmlformats.org/officeDocument/2006/relationships/image" Target="../media/image288.png"/><Relationship Id="rId39" Type="http://schemas.openxmlformats.org/officeDocument/2006/relationships/image" Target="../media/image339.png"/><Relationship Id="rId21" Type="http://schemas.openxmlformats.org/officeDocument/2006/relationships/image" Target="../media/image322.png"/><Relationship Id="rId34" Type="http://schemas.openxmlformats.org/officeDocument/2006/relationships/image" Target="../media/image334.png"/><Relationship Id="rId42" Type="http://schemas.openxmlformats.org/officeDocument/2006/relationships/image" Target="../media/image342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6" Type="http://schemas.openxmlformats.org/officeDocument/2006/relationships/image" Target="../media/image317.png"/><Relationship Id="rId29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325.png"/><Relationship Id="rId32" Type="http://schemas.openxmlformats.org/officeDocument/2006/relationships/image" Target="../media/image332.png"/><Relationship Id="rId37" Type="http://schemas.openxmlformats.org/officeDocument/2006/relationships/image" Target="../media/image337.png"/><Relationship Id="rId40" Type="http://schemas.openxmlformats.org/officeDocument/2006/relationships/image" Target="../media/image340.png"/><Relationship Id="rId45" Type="http://schemas.openxmlformats.org/officeDocument/2006/relationships/image" Target="../media/image345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28" Type="http://schemas.openxmlformats.org/officeDocument/2006/relationships/image" Target="../media/image328.png"/><Relationship Id="rId36" Type="http://schemas.openxmlformats.org/officeDocument/2006/relationships/image" Target="../media/image336.png"/><Relationship Id="rId10" Type="http://schemas.openxmlformats.org/officeDocument/2006/relationships/image" Target="../media/image311.png"/><Relationship Id="rId19" Type="http://schemas.openxmlformats.org/officeDocument/2006/relationships/image" Target="../media/image320.png"/><Relationship Id="rId31" Type="http://schemas.openxmlformats.org/officeDocument/2006/relationships/image" Target="../media/image331.png"/><Relationship Id="rId44" Type="http://schemas.openxmlformats.org/officeDocument/2006/relationships/image" Target="../media/image344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3.png"/><Relationship Id="rId27" Type="http://schemas.openxmlformats.org/officeDocument/2006/relationships/image" Target="../media/image327.png"/><Relationship Id="rId30" Type="http://schemas.openxmlformats.org/officeDocument/2006/relationships/image" Target="../media/image330.png"/><Relationship Id="rId35" Type="http://schemas.openxmlformats.org/officeDocument/2006/relationships/image" Target="../media/image335.png"/><Relationship Id="rId43" Type="http://schemas.openxmlformats.org/officeDocument/2006/relationships/image" Target="../media/image343.png"/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33" Type="http://schemas.openxmlformats.org/officeDocument/2006/relationships/image" Target="../media/image333.png"/><Relationship Id="rId38" Type="http://schemas.openxmlformats.org/officeDocument/2006/relationships/image" Target="../media/image338.png"/><Relationship Id="rId46" Type="http://schemas.openxmlformats.org/officeDocument/2006/relationships/image" Target="../media/image346.png"/><Relationship Id="rId20" Type="http://schemas.openxmlformats.org/officeDocument/2006/relationships/image" Target="../media/image321.png"/><Relationship Id="rId41" Type="http://schemas.openxmlformats.org/officeDocument/2006/relationships/image" Target="../media/image34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58.png"/><Relationship Id="rId18" Type="http://schemas.openxmlformats.org/officeDocument/2006/relationships/image" Target="../media/image36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" Type="http://schemas.openxmlformats.org/officeDocument/2006/relationships/image" Target="../media/image347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1.png"/><Relationship Id="rId11" Type="http://schemas.openxmlformats.org/officeDocument/2006/relationships/image" Target="../media/image356.png"/><Relationship Id="rId5" Type="http://schemas.openxmlformats.org/officeDocument/2006/relationships/image" Target="../media/image350.png"/><Relationship Id="rId15" Type="http://schemas.openxmlformats.org/officeDocument/2006/relationships/image" Target="../media/image36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image" Target="../media/image371.png"/><Relationship Id="rId18" Type="http://schemas.openxmlformats.org/officeDocument/2006/relationships/image" Target="../media/image376.png"/><Relationship Id="rId3" Type="http://schemas.openxmlformats.org/officeDocument/2006/relationships/image" Target="../media/image288.png"/><Relationship Id="rId21" Type="http://schemas.openxmlformats.org/officeDocument/2006/relationships/image" Target="../media/image379.png"/><Relationship Id="rId7" Type="http://schemas.openxmlformats.org/officeDocument/2006/relationships/image" Target="../media/image365.png"/><Relationship Id="rId12" Type="http://schemas.openxmlformats.org/officeDocument/2006/relationships/image" Target="../media/image370.png"/><Relationship Id="rId17" Type="http://schemas.openxmlformats.org/officeDocument/2006/relationships/image" Target="../media/image375.png"/><Relationship Id="rId2" Type="http://schemas.openxmlformats.org/officeDocument/2006/relationships/image" Target="../media/image326.png"/><Relationship Id="rId16" Type="http://schemas.openxmlformats.org/officeDocument/2006/relationships/image" Target="../media/image374.png"/><Relationship Id="rId20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5" Type="http://schemas.openxmlformats.org/officeDocument/2006/relationships/image" Target="../media/image328.png"/><Relationship Id="rId15" Type="http://schemas.openxmlformats.org/officeDocument/2006/relationships/image" Target="../media/image373.png"/><Relationship Id="rId10" Type="http://schemas.openxmlformats.org/officeDocument/2006/relationships/image" Target="../media/image368.png"/><Relationship Id="rId19" Type="http://schemas.openxmlformats.org/officeDocument/2006/relationships/image" Target="../media/image377.png"/><Relationship Id="rId4" Type="http://schemas.openxmlformats.org/officeDocument/2006/relationships/image" Target="../media/image327.png"/><Relationship Id="rId9" Type="http://schemas.openxmlformats.org/officeDocument/2006/relationships/image" Target="../media/image367.png"/><Relationship Id="rId14" Type="http://schemas.openxmlformats.org/officeDocument/2006/relationships/image" Target="../media/image37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89.png"/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12" Type="http://schemas.openxmlformats.org/officeDocument/2006/relationships/image" Target="../media/image388.png"/><Relationship Id="rId17" Type="http://schemas.openxmlformats.org/officeDocument/2006/relationships/image" Target="../media/image393.png"/><Relationship Id="rId2" Type="http://schemas.openxmlformats.org/officeDocument/2006/relationships/image" Target="../media/image380.png"/><Relationship Id="rId16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4.png"/><Relationship Id="rId11" Type="http://schemas.openxmlformats.org/officeDocument/2006/relationships/image" Target="../media/image328.png"/><Relationship Id="rId5" Type="http://schemas.openxmlformats.org/officeDocument/2006/relationships/image" Target="../media/image383.png"/><Relationship Id="rId15" Type="http://schemas.openxmlformats.org/officeDocument/2006/relationships/image" Target="../media/image391.png"/><Relationship Id="rId10" Type="http://schemas.openxmlformats.org/officeDocument/2006/relationships/image" Target="../media/image327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95.png"/><Relationship Id="rId7" Type="http://schemas.openxmlformats.org/officeDocument/2006/relationships/image" Target="../media/image398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0.png"/><Relationship Id="rId18" Type="http://schemas.openxmlformats.org/officeDocument/2006/relationships/image" Target="../media/image415.png"/><Relationship Id="rId26" Type="http://schemas.openxmlformats.org/officeDocument/2006/relationships/image" Target="../media/image423.png"/><Relationship Id="rId39" Type="http://schemas.openxmlformats.org/officeDocument/2006/relationships/image" Target="../media/image390.png"/><Relationship Id="rId21" Type="http://schemas.openxmlformats.org/officeDocument/2006/relationships/image" Target="../media/image418.png"/><Relationship Id="rId34" Type="http://schemas.openxmlformats.org/officeDocument/2006/relationships/image" Target="../media/image431.png"/><Relationship Id="rId42" Type="http://schemas.openxmlformats.org/officeDocument/2006/relationships/image" Target="../media/image438.png"/><Relationship Id="rId7" Type="http://schemas.openxmlformats.org/officeDocument/2006/relationships/image" Target="../media/image404.png"/><Relationship Id="rId2" Type="http://schemas.openxmlformats.org/officeDocument/2006/relationships/image" Target="../media/image399.png"/><Relationship Id="rId16" Type="http://schemas.openxmlformats.org/officeDocument/2006/relationships/image" Target="../media/image413.png"/><Relationship Id="rId20" Type="http://schemas.openxmlformats.org/officeDocument/2006/relationships/image" Target="../media/image417.png"/><Relationship Id="rId29" Type="http://schemas.openxmlformats.org/officeDocument/2006/relationships/image" Target="../media/image426.png"/><Relationship Id="rId41" Type="http://schemas.openxmlformats.org/officeDocument/2006/relationships/image" Target="../media/image4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24" Type="http://schemas.openxmlformats.org/officeDocument/2006/relationships/image" Target="../media/image421.png"/><Relationship Id="rId32" Type="http://schemas.openxmlformats.org/officeDocument/2006/relationships/image" Target="../media/image429.png"/><Relationship Id="rId37" Type="http://schemas.openxmlformats.org/officeDocument/2006/relationships/image" Target="../media/image434.png"/><Relationship Id="rId40" Type="http://schemas.openxmlformats.org/officeDocument/2006/relationships/image" Target="../media/image436.png"/><Relationship Id="rId5" Type="http://schemas.openxmlformats.org/officeDocument/2006/relationships/image" Target="../media/image402.png"/><Relationship Id="rId15" Type="http://schemas.openxmlformats.org/officeDocument/2006/relationships/image" Target="../media/image412.png"/><Relationship Id="rId23" Type="http://schemas.openxmlformats.org/officeDocument/2006/relationships/image" Target="../media/image420.png"/><Relationship Id="rId28" Type="http://schemas.openxmlformats.org/officeDocument/2006/relationships/image" Target="../media/image425.png"/><Relationship Id="rId36" Type="http://schemas.openxmlformats.org/officeDocument/2006/relationships/image" Target="../media/image433.png"/><Relationship Id="rId10" Type="http://schemas.openxmlformats.org/officeDocument/2006/relationships/image" Target="../media/image407.png"/><Relationship Id="rId19" Type="http://schemas.openxmlformats.org/officeDocument/2006/relationships/image" Target="../media/image416.png"/><Relationship Id="rId31" Type="http://schemas.openxmlformats.org/officeDocument/2006/relationships/image" Target="../media/image428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Relationship Id="rId22" Type="http://schemas.openxmlformats.org/officeDocument/2006/relationships/image" Target="../media/image419.png"/><Relationship Id="rId27" Type="http://schemas.openxmlformats.org/officeDocument/2006/relationships/image" Target="../media/image424.png"/><Relationship Id="rId30" Type="http://schemas.openxmlformats.org/officeDocument/2006/relationships/image" Target="../media/image427.png"/><Relationship Id="rId35" Type="http://schemas.openxmlformats.org/officeDocument/2006/relationships/image" Target="../media/image432.png"/><Relationship Id="rId8" Type="http://schemas.openxmlformats.org/officeDocument/2006/relationships/image" Target="../media/image405.png"/><Relationship Id="rId3" Type="http://schemas.openxmlformats.org/officeDocument/2006/relationships/image" Target="../media/image400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5" Type="http://schemas.openxmlformats.org/officeDocument/2006/relationships/image" Target="../media/image422.png"/><Relationship Id="rId33" Type="http://schemas.openxmlformats.org/officeDocument/2006/relationships/image" Target="../media/image430.png"/><Relationship Id="rId38" Type="http://schemas.openxmlformats.org/officeDocument/2006/relationships/image" Target="../media/image4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3.png"/><Relationship Id="rId5" Type="http://schemas.openxmlformats.org/officeDocument/2006/relationships/image" Target="../media/image391.png"/><Relationship Id="rId4" Type="http://schemas.openxmlformats.org/officeDocument/2006/relationships/image" Target="../media/image392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2.png"/><Relationship Id="rId18" Type="http://schemas.openxmlformats.org/officeDocument/2006/relationships/image" Target="../media/image456.png"/><Relationship Id="rId26" Type="http://schemas.openxmlformats.org/officeDocument/2006/relationships/image" Target="../media/image392.png"/><Relationship Id="rId39" Type="http://schemas.openxmlformats.org/officeDocument/2006/relationships/image" Target="../media/image475.png"/><Relationship Id="rId21" Type="http://schemas.openxmlformats.org/officeDocument/2006/relationships/image" Target="../media/image459.png"/><Relationship Id="rId34" Type="http://schemas.openxmlformats.org/officeDocument/2006/relationships/image" Target="../media/image471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6" Type="http://schemas.openxmlformats.org/officeDocument/2006/relationships/image" Target="../media/image454.png"/><Relationship Id="rId20" Type="http://schemas.openxmlformats.org/officeDocument/2006/relationships/image" Target="../media/image458.png"/><Relationship Id="rId29" Type="http://schemas.openxmlformats.org/officeDocument/2006/relationships/image" Target="../media/image466.png"/><Relationship Id="rId41" Type="http://schemas.openxmlformats.org/officeDocument/2006/relationships/image" Target="../media/image4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11" Type="http://schemas.openxmlformats.org/officeDocument/2006/relationships/image" Target="../media/image450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37" Type="http://schemas.openxmlformats.org/officeDocument/2006/relationships/image" Target="../media/image393.png"/><Relationship Id="rId40" Type="http://schemas.openxmlformats.org/officeDocument/2006/relationships/image" Target="../media/image476.png"/><Relationship Id="rId5" Type="http://schemas.openxmlformats.org/officeDocument/2006/relationships/image" Target="../media/image444.png"/><Relationship Id="rId15" Type="http://schemas.openxmlformats.org/officeDocument/2006/relationships/image" Target="../media/image391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49.png"/><Relationship Id="rId19" Type="http://schemas.openxmlformats.org/officeDocument/2006/relationships/image" Target="../media/image457.png"/><Relationship Id="rId31" Type="http://schemas.openxmlformats.org/officeDocument/2006/relationships/image" Target="../media/image468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Relationship Id="rId14" Type="http://schemas.openxmlformats.org/officeDocument/2006/relationships/image" Target="../media/image453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12" Type="http://schemas.openxmlformats.org/officeDocument/2006/relationships/image" Target="../media/image451.png"/><Relationship Id="rId17" Type="http://schemas.openxmlformats.org/officeDocument/2006/relationships/image" Target="../media/image455.png"/><Relationship Id="rId25" Type="http://schemas.openxmlformats.org/officeDocument/2006/relationships/image" Target="../media/image463.png"/><Relationship Id="rId33" Type="http://schemas.openxmlformats.org/officeDocument/2006/relationships/image" Target="../media/image470.png"/><Relationship Id="rId38" Type="http://schemas.openxmlformats.org/officeDocument/2006/relationships/image" Target="../media/image47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479.png"/><Relationship Id="rId7" Type="http://schemas.openxmlformats.org/officeDocument/2006/relationships/image" Target="../media/image482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1.png"/><Relationship Id="rId5" Type="http://schemas.openxmlformats.org/officeDocument/2006/relationships/image" Target="../media/image386.png"/><Relationship Id="rId4" Type="http://schemas.openxmlformats.org/officeDocument/2006/relationships/image" Target="../media/image480.png"/><Relationship Id="rId9" Type="http://schemas.openxmlformats.org/officeDocument/2006/relationships/image" Target="../media/image3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89.png"/><Relationship Id="rId7" Type="http://schemas.openxmlformats.org/officeDocument/2006/relationships/image" Target="../media/image385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Relationship Id="rId9" Type="http://schemas.openxmlformats.org/officeDocument/2006/relationships/image" Target="../media/image49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9.png"/><Relationship Id="rId11" Type="http://schemas.openxmlformats.org/officeDocument/2006/relationships/image" Target="../media/image504.png"/><Relationship Id="rId5" Type="http://schemas.openxmlformats.org/officeDocument/2006/relationships/image" Target="../media/image498.png"/><Relationship Id="rId10" Type="http://schemas.openxmlformats.org/officeDocument/2006/relationships/image" Target="../media/image503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294.png"/><Relationship Id="rId7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62.png"/><Relationship Id="rId4" Type="http://schemas.openxmlformats.org/officeDocument/2006/relationships/image" Target="../media/image3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518.png"/><Relationship Id="rId7" Type="http://schemas.openxmlformats.org/officeDocument/2006/relationships/image" Target="../media/image5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1.png"/><Relationship Id="rId5" Type="http://schemas.openxmlformats.org/officeDocument/2006/relationships/image" Target="../media/image520.png"/><Relationship Id="rId4" Type="http://schemas.openxmlformats.org/officeDocument/2006/relationships/image" Target="../media/image519.png"/><Relationship Id="rId9" Type="http://schemas.openxmlformats.org/officeDocument/2006/relationships/image" Target="../media/image50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27.png"/><Relationship Id="rId7" Type="http://schemas.openxmlformats.org/officeDocument/2006/relationships/image" Target="../media/image530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29.png"/><Relationship Id="rId10" Type="http://schemas.openxmlformats.org/officeDocument/2006/relationships/image" Target="../media/image533.png"/><Relationship Id="rId4" Type="http://schemas.openxmlformats.org/officeDocument/2006/relationships/image" Target="../media/image528.png"/><Relationship Id="rId9" Type="http://schemas.openxmlformats.org/officeDocument/2006/relationships/image" Target="../media/image5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7" Type="http://schemas.openxmlformats.org/officeDocument/2006/relationships/image" Target="../media/image546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5.png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0" y="2917469"/>
            <a:ext cx="1824701" cy="21530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60EB2A-7DC2-83FD-15E0-BB7672E64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228" y="4548343"/>
            <a:ext cx="2526622" cy="19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B83CD-B6DC-7362-CB7F-5DC228E07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611637"/>
            <a:ext cx="2769079" cy="19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254332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8885738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84" y="3174250"/>
            <a:ext cx="1700370" cy="1717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82F6F-6F8B-4D17-7DC1-885F349E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69419"/>
            <a:ext cx="1774866" cy="2052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9FB4-DD6E-179A-B8D4-49BB606BD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286" y="2969418"/>
            <a:ext cx="2116096" cy="20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44AD9-0DF1-5BB6-009E-51122FBFCDCC}"/>
              </a:ext>
            </a:extLst>
          </p:cNvPr>
          <p:cNvSpPr txBox="1"/>
          <p:nvPr/>
        </p:nvSpPr>
        <p:spPr>
          <a:xfrm>
            <a:off x="4240306" y="12963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It = 43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B895B6-A9F3-4314-6CB3-4EB5BA7C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48" y="1821180"/>
            <a:ext cx="2244135" cy="2465388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466CDA8-4FEE-5C04-61BE-428495BF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34" y="2028896"/>
            <a:ext cx="2678232" cy="204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B8E74B-93B1-B9CB-5131-39CC9B9E95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9089" y="1822465"/>
            <a:ext cx="2313429" cy="2294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-8.18653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F11DC21-DB4C-C2AF-2BAF-FF05AB12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44" y="4439130"/>
            <a:ext cx="2146538" cy="172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444" y="1656203"/>
            <a:ext cx="2253708" cy="24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5B2AD-012A-59A5-79E0-65F79FBB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17" y="2449901"/>
            <a:ext cx="2144126" cy="2481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189" y="2283294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360816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6394439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0C3CB-3A35-78F6-267A-BB4CC3BB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56" y="2324782"/>
            <a:ext cx="2600688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96184</TotalTime>
  <Words>1690</Words>
  <Application>Microsoft Office PowerPoint</Application>
  <PresentationFormat>Widescreen</PresentationFormat>
  <Paragraphs>396</Paragraphs>
  <Slides>94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a10s2.5e3 - JOSH</vt:lpstr>
      <vt:lpstr>a10s3.75e3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395</cp:revision>
  <dcterms:created xsi:type="dcterms:W3CDTF">2023-07-26T17:49:20Z</dcterms:created>
  <dcterms:modified xsi:type="dcterms:W3CDTF">2025-06-24T04:20:55Z</dcterms:modified>
</cp:coreProperties>
</file>